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315" r:id="rId6"/>
    <p:sldId id="410" r:id="rId7"/>
    <p:sldId id="429" r:id="rId8"/>
    <p:sldId id="442" r:id="rId9"/>
    <p:sldId id="446" r:id="rId10"/>
    <p:sldId id="447" r:id="rId11"/>
    <p:sldId id="445" r:id="rId12"/>
    <p:sldId id="391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60D9501-BFB0-452B-8167-9AD43FD417F0}">
          <p14:sldIdLst>
            <p14:sldId id="315"/>
            <p14:sldId id="410"/>
            <p14:sldId id="429"/>
            <p14:sldId id="442"/>
            <p14:sldId id="446"/>
            <p14:sldId id="447"/>
            <p14:sldId id="445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2E2EB-6C58-4949-996D-76EED3BCF0C5}" v="88" dt="2023-04-24T01:35:42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i Pacheco" userId="72c96b44-f947-493f-a519-8b3b626c2bc2" providerId="ADAL" clId="{3432E2EB-6C58-4949-996D-76EED3BCF0C5}"/>
    <pc:docChg chg="undo custSel addSld delSld modSld sldOrd modSection">
      <pc:chgData name="Helei Pacheco" userId="72c96b44-f947-493f-a519-8b3b626c2bc2" providerId="ADAL" clId="{3432E2EB-6C58-4949-996D-76EED3BCF0C5}" dt="2023-04-25T22:44:29.435" v="1893" actId="20577"/>
      <pc:docMkLst>
        <pc:docMk/>
      </pc:docMkLst>
      <pc:sldChg chg="modSp mod">
        <pc:chgData name="Helei Pacheco" userId="72c96b44-f947-493f-a519-8b3b626c2bc2" providerId="ADAL" clId="{3432E2EB-6C58-4949-996D-76EED3BCF0C5}" dt="2023-04-24T00:22:51.209" v="75" actId="1076"/>
        <pc:sldMkLst>
          <pc:docMk/>
          <pc:sldMk cId="2616320101" sldId="410"/>
        </pc:sldMkLst>
        <pc:spChg chg="mod">
          <ac:chgData name="Helei Pacheco" userId="72c96b44-f947-493f-a519-8b3b626c2bc2" providerId="ADAL" clId="{3432E2EB-6C58-4949-996D-76EED3BCF0C5}" dt="2023-04-24T00:22:45.191" v="74" actId="1076"/>
          <ac:spMkLst>
            <pc:docMk/>
            <pc:sldMk cId="2616320101" sldId="410"/>
            <ac:spMk id="17" creationId="{8B03D329-5082-4FAB-B262-E5527A0435E2}"/>
          </ac:spMkLst>
        </pc:spChg>
        <pc:spChg chg="mod">
          <ac:chgData name="Helei Pacheco" userId="72c96b44-f947-493f-a519-8b3b626c2bc2" providerId="ADAL" clId="{3432E2EB-6C58-4949-996D-76EED3BCF0C5}" dt="2023-04-24T00:22:41.403" v="73" actId="1076"/>
          <ac:spMkLst>
            <pc:docMk/>
            <pc:sldMk cId="2616320101" sldId="410"/>
            <ac:spMk id="20" creationId="{AA13AB88-533D-48BF-A876-9D6BD7DE7819}"/>
          </ac:spMkLst>
        </pc:spChg>
        <pc:spChg chg="mod">
          <ac:chgData name="Helei Pacheco" userId="72c96b44-f947-493f-a519-8b3b626c2bc2" providerId="ADAL" clId="{3432E2EB-6C58-4949-996D-76EED3BCF0C5}" dt="2023-04-24T00:22:36.225" v="71" actId="20577"/>
          <ac:spMkLst>
            <pc:docMk/>
            <pc:sldMk cId="2616320101" sldId="410"/>
            <ac:spMk id="30" creationId="{C4E3248C-80C1-4CF9-9E4C-4D46359FFA23}"/>
          </ac:spMkLst>
        </pc:spChg>
        <pc:grpChg chg="mod">
          <ac:chgData name="Helei Pacheco" userId="72c96b44-f947-493f-a519-8b3b626c2bc2" providerId="ADAL" clId="{3432E2EB-6C58-4949-996D-76EED3BCF0C5}" dt="2023-04-24T00:22:51.209" v="75" actId="1076"/>
          <ac:grpSpMkLst>
            <pc:docMk/>
            <pc:sldMk cId="2616320101" sldId="410"/>
            <ac:grpSpMk id="18" creationId="{219F56F9-282C-4925-AD44-4FC8419874E7}"/>
          </ac:grpSpMkLst>
        </pc:grpChg>
        <pc:picChg chg="mod">
          <ac:chgData name="Helei Pacheco" userId="72c96b44-f947-493f-a519-8b3b626c2bc2" providerId="ADAL" clId="{3432E2EB-6C58-4949-996D-76EED3BCF0C5}" dt="2023-04-24T00:22:37.777" v="72" actId="1076"/>
          <ac:picMkLst>
            <pc:docMk/>
            <pc:sldMk cId="2616320101" sldId="410"/>
            <ac:picMk id="7" creationId="{2138B4A8-1EA2-4359-97CE-DA06469E8F9F}"/>
          </ac:picMkLst>
        </pc:picChg>
      </pc:sldChg>
      <pc:sldChg chg="addSp delSp modSp mod">
        <pc:chgData name="Helei Pacheco" userId="72c96b44-f947-493f-a519-8b3b626c2bc2" providerId="ADAL" clId="{3432E2EB-6C58-4949-996D-76EED3BCF0C5}" dt="2023-04-24T01:07:00.731" v="748" actId="20577"/>
        <pc:sldMkLst>
          <pc:docMk/>
          <pc:sldMk cId="1618350863" sldId="429"/>
        </pc:sldMkLst>
        <pc:spChg chg="add del">
          <ac:chgData name="Helei Pacheco" userId="72c96b44-f947-493f-a519-8b3b626c2bc2" providerId="ADAL" clId="{3432E2EB-6C58-4949-996D-76EED3BCF0C5}" dt="2023-04-24T00:46:33.818" v="381" actId="22"/>
          <ac:spMkLst>
            <pc:docMk/>
            <pc:sldMk cId="1618350863" sldId="429"/>
            <ac:spMk id="14" creationId="{B313817C-FC9E-4C04-95C7-B15CED17EA2D}"/>
          </ac:spMkLst>
        </pc:spChg>
        <pc:spChg chg="mod">
          <ac:chgData name="Helei Pacheco" userId="72c96b44-f947-493f-a519-8b3b626c2bc2" providerId="ADAL" clId="{3432E2EB-6C58-4949-996D-76EED3BCF0C5}" dt="2023-04-24T00:50:22.701" v="613" actId="1076"/>
          <ac:spMkLst>
            <pc:docMk/>
            <pc:sldMk cId="1618350863" sldId="429"/>
            <ac:spMk id="71" creationId="{A2909DCD-DE08-4F6B-8D94-AC8F99A9ACC0}"/>
          </ac:spMkLst>
        </pc:spChg>
        <pc:spChg chg="mod">
          <ac:chgData name="Helei Pacheco" userId="72c96b44-f947-493f-a519-8b3b626c2bc2" providerId="ADAL" clId="{3432E2EB-6C58-4949-996D-76EED3BCF0C5}" dt="2023-04-24T01:07:00.731" v="748" actId="20577"/>
          <ac:spMkLst>
            <pc:docMk/>
            <pc:sldMk cId="1618350863" sldId="429"/>
            <ac:spMk id="96" creationId="{B8800909-4686-4B27-B5B4-4D6172F4E21D}"/>
          </ac:spMkLst>
        </pc:spChg>
        <pc:spChg chg="mod">
          <ac:chgData name="Helei Pacheco" userId="72c96b44-f947-493f-a519-8b3b626c2bc2" providerId="ADAL" clId="{3432E2EB-6C58-4949-996D-76EED3BCF0C5}" dt="2023-04-24T00:23:10.064" v="105" actId="20577"/>
          <ac:spMkLst>
            <pc:docMk/>
            <pc:sldMk cId="1618350863" sldId="429"/>
            <ac:spMk id="99" creationId="{C5B4570E-4924-4E35-84D3-67AA203DA34E}"/>
          </ac:spMkLst>
        </pc:spChg>
        <pc:picChg chg="add mod">
          <ac:chgData name="Helei Pacheco" userId="72c96b44-f947-493f-a519-8b3b626c2bc2" providerId="ADAL" clId="{3432E2EB-6C58-4949-996D-76EED3BCF0C5}" dt="2023-04-24T00:54:15.326" v="622" actId="1076"/>
          <ac:picMkLst>
            <pc:docMk/>
            <pc:sldMk cId="1618350863" sldId="429"/>
            <ac:picMk id="4" creationId="{E8E24874-1B4C-46FF-A60A-78CC39053461}"/>
          </ac:picMkLst>
        </pc:picChg>
        <pc:picChg chg="add del mod">
          <ac:chgData name="Helei Pacheco" userId="72c96b44-f947-493f-a519-8b3b626c2bc2" providerId="ADAL" clId="{3432E2EB-6C58-4949-996D-76EED3BCF0C5}" dt="2023-04-24T00:51:46.481" v="617" actId="478"/>
          <ac:picMkLst>
            <pc:docMk/>
            <pc:sldMk cId="1618350863" sldId="429"/>
            <ac:picMk id="7" creationId="{CAF443A4-FAD7-42CD-BC34-6B4A9C24F122}"/>
          </ac:picMkLst>
        </pc:picChg>
        <pc:picChg chg="del">
          <ac:chgData name="Helei Pacheco" userId="72c96b44-f947-493f-a519-8b3b626c2bc2" providerId="ADAL" clId="{3432E2EB-6C58-4949-996D-76EED3BCF0C5}" dt="2023-04-24T00:26:11.476" v="106" actId="478"/>
          <ac:picMkLst>
            <pc:docMk/>
            <pc:sldMk cId="1618350863" sldId="429"/>
            <ac:picMk id="37" creationId="{7BCC2C25-FDEC-45AC-A5E7-3EE55CF9365A}"/>
          </ac:picMkLst>
        </pc:picChg>
        <pc:picChg chg="del">
          <ac:chgData name="Helei Pacheco" userId="72c96b44-f947-493f-a519-8b3b626c2bc2" providerId="ADAL" clId="{3432E2EB-6C58-4949-996D-76EED3BCF0C5}" dt="2023-04-24T00:26:14.339" v="107" actId="478"/>
          <ac:picMkLst>
            <pc:docMk/>
            <pc:sldMk cId="1618350863" sldId="429"/>
            <ac:picMk id="55" creationId="{8BC25168-061B-4D43-B1B2-BC0CCC7CCB41}"/>
          </ac:picMkLst>
        </pc:picChg>
        <pc:picChg chg="add mod">
          <ac:chgData name="Helei Pacheco" userId="72c96b44-f947-493f-a519-8b3b626c2bc2" providerId="ADAL" clId="{3432E2EB-6C58-4949-996D-76EED3BCF0C5}" dt="2023-04-24T01:03:58.771" v="626" actId="1076"/>
          <ac:picMkLst>
            <pc:docMk/>
            <pc:sldMk cId="1618350863" sldId="429"/>
            <ac:picMk id="1026" creationId="{94C9DB91-1719-44BA-9561-986621E88479}"/>
          </ac:picMkLst>
        </pc:picChg>
      </pc:sldChg>
      <pc:sldChg chg="delSp modSp add del mod ord">
        <pc:chgData name="Helei Pacheco" userId="72c96b44-f947-493f-a519-8b3b626c2bc2" providerId="ADAL" clId="{3432E2EB-6C58-4949-996D-76EED3BCF0C5}" dt="2023-04-24T01:37:22.908" v="1785" actId="2696"/>
        <pc:sldMkLst>
          <pc:docMk/>
          <pc:sldMk cId="924828923" sldId="432"/>
        </pc:sldMkLst>
        <pc:spChg chg="del">
          <ac:chgData name="Helei Pacheco" userId="72c96b44-f947-493f-a519-8b3b626c2bc2" providerId="ADAL" clId="{3432E2EB-6C58-4949-996D-76EED3BCF0C5}" dt="2023-04-24T01:29:23.323" v="1522" actId="478"/>
          <ac:spMkLst>
            <pc:docMk/>
            <pc:sldMk cId="924828923" sldId="432"/>
            <ac:spMk id="5" creationId="{E2AED912-5F05-8F09-6517-46F00C68DC92}"/>
          </ac:spMkLst>
        </pc:spChg>
        <pc:graphicFrameChg chg="mod">
          <ac:chgData name="Helei Pacheco" userId="72c96b44-f947-493f-a519-8b3b626c2bc2" providerId="ADAL" clId="{3432E2EB-6C58-4949-996D-76EED3BCF0C5}" dt="2023-04-24T01:31:54.584" v="1574" actId="14100"/>
          <ac:graphicFrameMkLst>
            <pc:docMk/>
            <pc:sldMk cId="924828923" sldId="432"/>
            <ac:graphicFrameMk id="4" creationId="{C6D3C235-5153-FED5-A20D-07DD617AD619}"/>
          </ac:graphicFrameMkLst>
        </pc:graphicFrameChg>
      </pc:sldChg>
      <pc:sldChg chg="delSp modSp del mod">
        <pc:chgData name="Helei Pacheco" userId="72c96b44-f947-493f-a519-8b3b626c2bc2" providerId="ADAL" clId="{3432E2EB-6C58-4949-996D-76EED3BCF0C5}" dt="2023-04-24T01:07:38.778" v="754" actId="2696"/>
        <pc:sldMkLst>
          <pc:docMk/>
          <pc:sldMk cId="763922583" sldId="441"/>
        </pc:sldMkLst>
        <pc:spChg chg="del">
          <ac:chgData name="Helei Pacheco" userId="72c96b44-f947-493f-a519-8b3b626c2bc2" providerId="ADAL" clId="{3432E2EB-6C58-4949-996D-76EED3BCF0C5}" dt="2023-04-24T01:07:18.454" v="749" actId="478"/>
          <ac:spMkLst>
            <pc:docMk/>
            <pc:sldMk cId="763922583" sldId="441"/>
            <ac:spMk id="2" creationId="{27762AD9-72A7-47C7-A8D5-732BE7D71B2F}"/>
          </ac:spMkLst>
        </pc:spChg>
        <pc:spChg chg="del">
          <ac:chgData name="Helei Pacheco" userId="72c96b44-f947-493f-a519-8b3b626c2bc2" providerId="ADAL" clId="{3432E2EB-6C58-4949-996D-76EED3BCF0C5}" dt="2023-04-24T01:07:27.576" v="753" actId="478"/>
          <ac:spMkLst>
            <pc:docMk/>
            <pc:sldMk cId="763922583" sldId="441"/>
            <ac:spMk id="9" creationId="{E3E3BE39-9DC0-4CDA-BBBF-8AF36036C2C0}"/>
          </ac:spMkLst>
        </pc:spChg>
        <pc:spChg chg="del">
          <ac:chgData name="Helei Pacheco" userId="72c96b44-f947-493f-a519-8b3b626c2bc2" providerId="ADAL" clId="{3432E2EB-6C58-4949-996D-76EED3BCF0C5}" dt="2023-04-24T01:07:25.336" v="752" actId="478"/>
          <ac:spMkLst>
            <pc:docMk/>
            <pc:sldMk cId="763922583" sldId="441"/>
            <ac:spMk id="14" creationId="{B5828251-E382-4CA9-9F65-421161CE9061}"/>
          </ac:spMkLst>
        </pc:spChg>
        <pc:spChg chg="del mod">
          <ac:chgData name="Helei Pacheco" userId="72c96b44-f947-493f-a519-8b3b626c2bc2" providerId="ADAL" clId="{3432E2EB-6C58-4949-996D-76EED3BCF0C5}" dt="2023-04-24T01:07:21.438" v="751" actId="478"/>
          <ac:spMkLst>
            <pc:docMk/>
            <pc:sldMk cId="763922583" sldId="441"/>
            <ac:spMk id="71" creationId="{A2909DCD-DE08-4F6B-8D94-AC8F99A9ACC0}"/>
          </ac:spMkLst>
        </pc:spChg>
        <pc:spChg chg="mod">
          <ac:chgData name="Helei Pacheco" userId="72c96b44-f947-493f-a519-8b3b626c2bc2" providerId="ADAL" clId="{3432E2EB-6C58-4949-996D-76EED3BCF0C5}" dt="2023-04-24T01:06:02.414" v="699" actId="20577"/>
          <ac:spMkLst>
            <pc:docMk/>
            <pc:sldMk cId="763922583" sldId="441"/>
            <ac:spMk id="99" creationId="{C5B4570E-4924-4E35-84D3-67AA203DA34E}"/>
          </ac:spMkLst>
        </pc:spChg>
        <pc:picChg chg="del">
          <ac:chgData name="Helei Pacheco" userId="72c96b44-f947-493f-a519-8b3b626c2bc2" providerId="ADAL" clId="{3432E2EB-6C58-4949-996D-76EED3BCF0C5}" dt="2023-04-24T01:05:47.726" v="669" actId="478"/>
          <ac:picMkLst>
            <pc:docMk/>
            <pc:sldMk cId="763922583" sldId="441"/>
            <ac:picMk id="37" creationId="{7BCC2C25-FDEC-45AC-A5E7-3EE55CF9365A}"/>
          </ac:picMkLst>
        </pc:picChg>
        <pc:picChg chg="del">
          <ac:chgData name="Helei Pacheco" userId="72c96b44-f947-493f-a519-8b3b626c2bc2" providerId="ADAL" clId="{3432E2EB-6C58-4949-996D-76EED3BCF0C5}" dt="2023-04-24T01:05:48.942" v="670" actId="478"/>
          <ac:picMkLst>
            <pc:docMk/>
            <pc:sldMk cId="763922583" sldId="441"/>
            <ac:picMk id="55" creationId="{8BC25168-061B-4D43-B1B2-BC0CCC7CCB41}"/>
          </ac:picMkLst>
        </pc:picChg>
      </pc:sldChg>
      <pc:sldChg chg="delSp modSp mod">
        <pc:chgData name="Helei Pacheco" userId="72c96b44-f947-493f-a519-8b3b626c2bc2" providerId="ADAL" clId="{3432E2EB-6C58-4949-996D-76EED3BCF0C5}" dt="2023-04-24T02:07:10.728" v="1888" actId="113"/>
        <pc:sldMkLst>
          <pc:docMk/>
          <pc:sldMk cId="2057180364" sldId="442"/>
        </pc:sldMkLst>
        <pc:spChg chg="mod">
          <ac:chgData name="Helei Pacheco" userId="72c96b44-f947-493f-a519-8b3b626c2bc2" providerId="ADAL" clId="{3432E2EB-6C58-4949-996D-76EED3BCF0C5}" dt="2023-04-24T01:19:25.367" v="1416" actId="1076"/>
          <ac:spMkLst>
            <pc:docMk/>
            <pc:sldMk cId="2057180364" sldId="442"/>
            <ac:spMk id="5" creationId="{8712EFBD-41C7-4032-89C0-A9976BBCA2B8}"/>
          </ac:spMkLst>
        </pc:spChg>
        <pc:spChg chg="mod">
          <ac:chgData name="Helei Pacheco" userId="72c96b44-f947-493f-a519-8b3b626c2bc2" providerId="ADAL" clId="{3432E2EB-6C58-4949-996D-76EED3BCF0C5}" dt="2023-04-24T02:07:10.728" v="1888" actId="113"/>
          <ac:spMkLst>
            <pc:docMk/>
            <pc:sldMk cId="2057180364" sldId="442"/>
            <ac:spMk id="14" creationId="{B5828251-E382-4CA9-9F65-421161CE9061}"/>
          </ac:spMkLst>
        </pc:spChg>
        <pc:spChg chg="del">
          <ac:chgData name="Helei Pacheco" userId="72c96b44-f947-493f-a519-8b3b626c2bc2" providerId="ADAL" clId="{3432E2EB-6C58-4949-996D-76EED3BCF0C5}" dt="2023-04-24T01:09:57.274" v="782" actId="478"/>
          <ac:spMkLst>
            <pc:docMk/>
            <pc:sldMk cId="2057180364" sldId="442"/>
            <ac:spMk id="18" creationId="{AB637595-BC3A-4C1A-8D45-8536D419992B}"/>
          </ac:spMkLst>
        </pc:spChg>
        <pc:spChg chg="del">
          <ac:chgData name="Helei Pacheco" userId="72c96b44-f947-493f-a519-8b3b626c2bc2" providerId="ADAL" clId="{3432E2EB-6C58-4949-996D-76EED3BCF0C5}" dt="2023-04-24T01:09:55.132" v="781" actId="478"/>
          <ac:spMkLst>
            <pc:docMk/>
            <pc:sldMk cId="2057180364" sldId="442"/>
            <ac:spMk id="19" creationId="{B07CD606-77D5-43DF-BC3F-2805AE466492}"/>
          </ac:spMkLst>
        </pc:spChg>
        <pc:spChg chg="mod">
          <ac:chgData name="Helei Pacheco" userId="72c96b44-f947-493f-a519-8b3b626c2bc2" providerId="ADAL" clId="{3432E2EB-6C58-4949-996D-76EED3BCF0C5}" dt="2023-04-24T01:07:54.090" v="770" actId="20577"/>
          <ac:spMkLst>
            <pc:docMk/>
            <pc:sldMk cId="2057180364" sldId="442"/>
            <ac:spMk id="99" creationId="{C5B4570E-4924-4E35-84D3-67AA203DA34E}"/>
          </ac:spMkLst>
        </pc:spChg>
        <pc:picChg chg="mod">
          <ac:chgData name="Helei Pacheco" userId="72c96b44-f947-493f-a519-8b3b626c2bc2" providerId="ADAL" clId="{3432E2EB-6C58-4949-996D-76EED3BCF0C5}" dt="2023-04-24T01:19:35.856" v="1417" actId="1076"/>
          <ac:picMkLst>
            <pc:docMk/>
            <pc:sldMk cId="2057180364" sldId="442"/>
            <ac:picMk id="7" creationId="{1681E696-7E94-4CB9-8B0F-A24F334C63A5}"/>
          </ac:picMkLst>
        </pc:picChg>
        <pc:picChg chg="del mod">
          <ac:chgData name="Helei Pacheco" userId="72c96b44-f947-493f-a519-8b3b626c2bc2" providerId="ADAL" clId="{3432E2EB-6C58-4949-996D-76EED3BCF0C5}" dt="2023-04-24T01:07:55.674" v="772" actId="478"/>
          <ac:picMkLst>
            <pc:docMk/>
            <pc:sldMk cId="2057180364" sldId="442"/>
            <ac:picMk id="37" creationId="{7BCC2C25-FDEC-45AC-A5E7-3EE55CF9365A}"/>
          </ac:picMkLst>
        </pc:picChg>
        <pc:picChg chg="del">
          <ac:chgData name="Helei Pacheco" userId="72c96b44-f947-493f-a519-8b3b626c2bc2" providerId="ADAL" clId="{3432E2EB-6C58-4949-996D-76EED3BCF0C5}" dt="2023-04-24T01:07:57.006" v="773" actId="478"/>
          <ac:picMkLst>
            <pc:docMk/>
            <pc:sldMk cId="2057180364" sldId="442"/>
            <ac:picMk id="55" creationId="{8BC25168-061B-4D43-B1B2-BC0CCC7CCB41}"/>
          </ac:picMkLst>
        </pc:picChg>
      </pc:sldChg>
      <pc:sldChg chg="delSp modSp del mod">
        <pc:chgData name="Helei Pacheco" userId="72c96b44-f947-493f-a519-8b3b626c2bc2" providerId="ADAL" clId="{3432E2EB-6C58-4949-996D-76EED3BCF0C5}" dt="2023-04-24T01:20:11.426" v="1425" actId="2696"/>
        <pc:sldMkLst>
          <pc:docMk/>
          <pc:sldMk cId="18421992" sldId="443"/>
        </pc:sldMkLst>
        <pc:spChg chg="del mod">
          <ac:chgData name="Helei Pacheco" userId="72c96b44-f947-493f-a519-8b3b626c2bc2" providerId="ADAL" clId="{3432E2EB-6C58-4949-996D-76EED3BCF0C5}" dt="2023-04-24T01:19:54.301" v="1422" actId="478"/>
          <ac:spMkLst>
            <pc:docMk/>
            <pc:sldMk cId="18421992" sldId="443"/>
            <ac:spMk id="9" creationId="{9D33C9B6-954F-4901-A895-AFDB3151B8CF}"/>
          </ac:spMkLst>
        </pc:spChg>
        <pc:spChg chg="del">
          <ac:chgData name="Helei Pacheco" userId="72c96b44-f947-493f-a519-8b3b626c2bc2" providerId="ADAL" clId="{3432E2EB-6C58-4949-996D-76EED3BCF0C5}" dt="2023-04-24T01:19:50.652" v="1418" actId="478"/>
          <ac:spMkLst>
            <pc:docMk/>
            <pc:sldMk cId="18421992" sldId="443"/>
            <ac:spMk id="13" creationId="{3FF9911B-3541-41D8-A3B6-714266EB7DA9}"/>
          </ac:spMkLst>
        </pc:spChg>
        <pc:picChg chg="del mod">
          <ac:chgData name="Helei Pacheco" userId="72c96b44-f947-493f-a519-8b3b626c2bc2" providerId="ADAL" clId="{3432E2EB-6C58-4949-996D-76EED3BCF0C5}" dt="2023-04-24T01:19:52.708" v="1420" actId="478"/>
          <ac:picMkLst>
            <pc:docMk/>
            <pc:sldMk cId="18421992" sldId="443"/>
            <ac:picMk id="4" creationId="{78733D41-ABD0-45CC-96AF-B7FCB691C2BB}"/>
          </ac:picMkLst>
        </pc:picChg>
        <pc:picChg chg="del">
          <ac:chgData name="Helei Pacheco" userId="72c96b44-f947-493f-a519-8b3b626c2bc2" providerId="ADAL" clId="{3432E2EB-6C58-4949-996D-76EED3BCF0C5}" dt="2023-04-24T01:19:55.899" v="1423" actId="478"/>
          <ac:picMkLst>
            <pc:docMk/>
            <pc:sldMk cId="18421992" sldId="443"/>
            <ac:picMk id="1026" creationId="{8FEBCF1A-5CE5-4714-BBF1-37CCF69D6FAD}"/>
          </ac:picMkLst>
        </pc:picChg>
      </pc:sldChg>
      <pc:sldChg chg="del">
        <pc:chgData name="Helei Pacheco" userId="72c96b44-f947-493f-a519-8b3b626c2bc2" providerId="ADAL" clId="{3432E2EB-6C58-4949-996D-76EED3BCF0C5}" dt="2023-04-24T01:20:05.276" v="1424" actId="2696"/>
        <pc:sldMkLst>
          <pc:docMk/>
          <pc:sldMk cId="550091272" sldId="444"/>
        </pc:sldMkLst>
      </pc:sldChg>
      <pc:sldChg chg="addSp delSp modSp mod">
        <pc:chgData name="Helei Pacheco" userId="72c96b44-f947-493f-a519-8b3b626c2bc2" providerId="ADAL" clId="{3432E2EB-6C58-4949-996D-76EED3BCF0C5}" dt="2023-04-25T22:44:29.435" v="1893" actId="20577"/>
        <pc:sldMkLst>
          <pc:docMk/>
          <pc:sldMk cId="3584928461" sldId="445"/>
        </pc:sldMkLst>
        <pc:spChg chg="del mod">
          <ac:chgData name="Helei Pacheco" userId="72c96b44-f947-493f-a519-8b3b626c2bc2" providerId="ADAL" clId="{3432E2EB-6C58-4949-996D-76EED3BCF0C5}" dt="2023-04-24T01:20:33.663" v="1429" actId="478"/>
          <ac:spMkLst>
            <pc:docMk/>
            <pc:sldMk cId="3584928461" sldId="445"/>
            <ac:spMk id="10" creationId="{E997C6F9-DAA0-4AB4-92F3-D3379BE026F1}"/>
          </ac:spMkLst>
        </pc:spChg>
        <pc:spChg chg="mod">
          <ac:chgData name="Helei Pacheco" userId="72c96b44-f947-493f-a519-8b3b626c2bc2" providerId="ADAL" clId="{3432E2EB-6C58-4949-996D-76EED3BCF0C5}" dt="2023-04-25T22:44:29.435" v="1893" actId="20577"/>
          <ac:spMkLst>
            <pc:docMk/>
            <pc:sldMk cId="3584928461" sldId="445"/>
            <ac:spMk id="13" creationId="{E7A3B7B3-9052-4740-9894-05C8F45D0854}"/>
          </ac:spMkLst>
        </pc:spChg>
        <pc:spChg chg="del mod">
          <ac:chgData name="Helei Pacheco" userId="72c96b44-f947-493f-a519-8b3b626c2bc2" providerId="ADAL" clId="{3432E2EB-6C58-4949-996D-76EED3BCF0C5}" dt="2023-04-24T01:22:19.402" v="1472" actId="478"/>
          <ac:spMkLst>
            <pc:docMk/>
            <pc:sldMk cId="3584928461" sldId="445"/>
            <ac:spMk id="14" creationId="{1519BC9D-E39E-4FE0-AE67-AF67B2726D19}"/>
          </ac:spMkLst>
        </pc:spChg>
        <pc:spChg chg="del">
          <ac:chgData name="Helei Pacheco" userId="72c96b44-f947-493f-a519-8b3b626c2bc2" providerId="ADAL" clId="{3432E2EB-6C58-4949-996D-76EED3BCF0C5}" dt="2023-04-24T01:20:26.615" v="1426" actId="478"/>
          <ac:spMkLst>
            <pc:docMk/>
            <pc:sldMk cId="3584928461" sldId="445"/>
            <ac:spMk id="15" creationId="{60E0CDCA-C5EA-4DFD-AABA-589B958777FE}"/>
          </ac:spMkLst>
        </pc:spChg>
        <pc:spChg chg="add mod">
          <ac:chgData name="Helei Pacheco" userId="72c96b44-f947-493f-a519-8b3b626c2bc2" providerId="ADAL" clId="{3432E2EB-6C58-4949-996D-76EED3BCF0C5}" dt="2023-04-24T01:37:52.763" v="1790" actId="1076"/>
          <ac:spMkLst>
            <pc:docMk/>
            <pc:sldMk cId="3584928461" sldId="445"/>
            <ac:spMk id="16" creationId="{11DAA7A8-A467-4F78-9129-9298079970A5}"/>
          </ac:spMkLst>
        </pc:spChg>
        <pc:spChg chg="add del mod topLvl">
          <ac:chgData name="Helei Pacheco" userId="72c96b44-f947-493f-a519-8b3b626c2bc2" providerId="ADAL" clId="{3432E2EB-6C58-4949-996D-76EED3BCF0C5}" dt="2023-04-24T01:32:59.583" v="1584" actId="478"/>
          <ac:spMkLst>
            <pc:docMk/>
            <pc:sldMk cId="3584928461" sldId="445"/>
            <ac:spMk id="18" creationId="{D0113E7C-3E95-48C5-81A7-EE936333FE73}"/>
          </ac:spMkLst>
        </pc:spChg>
        <pc:spChg chg="add del mod topLvl">
          <ac:chgData name="Helei Pacheco" userId="72c96b44-f947-493f-a519-8b3b626c2bc2" providerId="ADAL" clId="{3432E2EB-6C58-4949-996D-76EED3BCF0C5}" dt="2023-04-24T01:33:03.423" v="1585" actId="478"/>
          <ac:spMkLst>
            <pc:docMk/>
            <pc:sldMk cId="3584928461" sldId="445"/>
            <ac:spMk id="19" creationId="{34F8A332-F6CB-4949-8180-BF40C4C7AEF3}"/>
          </ac:spMkLst>
        </pc:spChg>
        <pc:spChg chg="add mod">
          <ac:chgData name="Helei Pacheco" userId="72c96b44-f947-493f-a519-8b3b626c2bc2" providerId="ADAL" clId="{3432E2EB-6C58-4949-996D-76EED3BCF0C5}" dt="2023-04-24T01:33:49.290" v="1588" actId="207"/>
          <ac:spMkLst>
            <pc:docMk/>
            <pc:sldMk cId="3584928461" sldId="445"/>
            <ac:spMk id="21" creationId="{9C375AC7-9E05-4A56-8385-C348810DE03E}"/>
          </ac:spMkLst>
        </pc:spChg>
        <pc:spChg chg="add mod">
          <ac:chgData name="Helei Pacheco" userId="72c96b44-f947-493f-a519-8b3b626c2bc2" providerId="ADAL" clId="{3432E2EB-6C58-4949-996D-76EED3BCF0C5}" dt="2023-04-24T01:33:58.954" v="1590" actId="2711"/>
          <ac:spMkLst>
            <pc:docMk/>
            <pc:sldMk cId="3584928461" sldId="445"/>
            <ac:spMk id="22" creationId="{A3251D2F-2395-405E-AFF1-69F54D285319}"/>
          </ac:spMkLst>
        </pc:spChg>
        <pc:spChg chg="add mod">
          <ac:chgData name="Helei Pacheco" userId="72c96b44-f947-493f-a519-8b3b626c2bc2" providerId="ADAL" clId="{3432E2EB-6C58-4949-996D-76EED3BCF0C5}" dt="2023-04-24T01:34:09.213" v="1591"/>
          <ac:spMkLst>
            <pc:docMk/>
            <pc:sldMk cId="3584928461" sldId="445"/>
            <ac:spMk id="24" creationId="{7C7E2807-581D-405D-B94A-4E11F59ABAA6}"/>
          </ac:spMkLst>
        </pc:spChg>
        <pc:spChg chg="add mod">
          <ac:chgData name="Helei Pacheco" userId="72c96b44-f947-493f-a519-8b3b626c2bc2" providerId="ADAL" clId="{3432E2EB-6C58-4949-996D-76EED3BCF0C5}" dt="2023-04-24T01:34:27.336" v="1626" actId="20577"/>
          <ac:spMkLst>
            <pc:docMk/>
            <pc:sldMk cId="3584928461" sldId="445"/>
            <ac:spMk id="25" creationId="{89546D14-C356-4C76-8B51-3878E84402F1}"/>
          </ac:spMkLst>
        </pc:spChg>
        <pc:spChg chg="add mod">
          <ac:chgData name="Helei Pacheco" userId="72c96b44-f947-493f-a519-8b3b626c2bc2" providerId="ADAL" clId="{3432E2EB-6C58-4949-996D-76EED3BCF0C5}" dt="2023-04-24T01:34:38.709" v="1627"/>
          <ac:spMkLst>
            <pc:docMk/>
            <pc:sldMk cId="3584928461" sldId="445"/>
            <ac:spMk id="27" creationId="{9FAC21AB-EC75-4CF9-806C-7817F77535E1}"/>
          </ac:spMkLst>
        </pc:spChg>
        <pc:spChg chg="add mod">
          <ac:chgData name="Helei Pacheco" userId="72c96b44-f947-493f-a519-8b3b626c2bc2" providerId="ADAL" clId="{3432E2EB-6C58-4949-996D-76EED3BCF0C5}" dt="2023-04-24T01:34:58.748" v="1664" actId="20577"/>
          <ac:spMkLst>
            <pc:docMk/>
            <pc:sldMk cId="3584928461" sldId="445"/>
            <ac:spMk id="28" creationId="{7178DC03-E26B-4FF9-BDEB-98C66703FBA8}"/>
          </ac:spMkLst>
        </pc:spChg>
        <pc:spChg chg="mod">
          <ac:chgData name="Helei Pacheco" userId="72c96b44-f947-493f-a519-8b3b626c2bc2" providerId="ADAL" clId="{3432E2EB-6C58-4949-996D-76EED3BCF0C5}" dt="2023-04-24T01:35:03.801" v="1665"/>
          <ac:spMkLst>
            <pc:docMk/>
            <pc:sldMk cId="3584928461" sldId="445"/>
            <ac:spMk id="30" creationId="{30AF3BB0-A292-49A5-9657-C9F8D3F918FF}"/>
          </ac:spMkLst>
        </pc:spChg>
        <pc:spChg chg="mod">
          <ac:chgData name="Helei Pacheco" userId="72c96b44-f947-493f-a519-8b3b626c2bc2" providerId="ADAL" clId="{3432E2EB-6C58-4949-996D-76EED3BCF0C5}" dt="2023-04-24T01:35:24.863" v="1713" actId="20577"/>
          <ac:spMkLst>
            <pc:docMk/>
            <pc:sldMk cId="3584928461" sldId="445"/>
            <ac:spMk id="31" creationId="{9D838886-3B22-440F-AAFC-FD4830AE660B}"/>
          </ac:spMkLst>
        </pc:spChg>
        <pc:spChg chg="add del mod">
          <ac:chgData name="Helei Pacheco" userId="72c96b44-f947-493f-a519-8b3b626c2bc2" providerId="ADAL" clId="{3432E2EB-6C58-4949-996D-76EED3BCF0C5}" dt="2023-04-24T01:35:40.433" v="1736" actId="478"/>
          <ac:spMkLst>
            <pc:docMk/>
            <pc:sldMk cId="3584928461" sldId="445"/>
            <ac:spMk id="32" creationId="{8263FF2A-1874-42A7-B030-5D676A447048}"/>
          </ac:spMkLst>
        </pc:spChg>
        <pc:spChg chg="mod">
          <ac:chgData name="Helei Pacheco" userId="72c96b44-f947-493f-a519-8b3b626c2bc2" providerId="ADAL" clId="{3432E2EB-6C58-4949-996D-76EED3BCF0C5}" dt="2023-04-24T01:35:42.713" v="1737"/>
          <ac:spMkLst>
            <pc:docMk/>
            <pc:sldMk cId="3584928461" sldId="445"/>
            <ac:spMk id="34" creationId="{D4F5B0E8-59F7-4E7A-B59A-8A4B59981A49}"/>
          </ac:spMkLst>
        </pc:spChg>
        <pc:spChg chg="mod">
          <ac:chgData name="Helei Pacheco" userId="72c96b44-f947-493f-a519-8b3b626c2bc2" providerId="ADAL" clId="{3432E2EB-6C58-4949-996D-76EED3BCF0C5}" dt="2023-04-24T01:35:55.281" v="1768" actId="20577"/>
          <ac:spMkLst>
            <pc:docMk/>
            <pc:sldMk cId="3584928461" sldId="445"/>
            <ac:spMk id="35" creationId="{2B9884FB-A65A-4572-BA07-D889F1D95979}"/>
          </ac:spMkLst>
        </pc:spChg>
        <pc:grpChg chg="add del mod">
          <ac:chgData name="Helei Pacheco" userId="72c96b44-f947-493f-a519-8b3b626c2bc2" providerId="ADAL" clId="{3432E2EB-6C58-4949-996D-76EED3BCF0C5}" dt="2023-04-24T01:32:59.583" v="1584" actId="478"/>
          <ac:grpSpMkLst>
            <pc:docMk/>
            <pc:sldMk cId="3584928461" sldId="445"/>
            <ac:grpSpMk id="17" creationId="{D0FBCA77-F252-433F-9F9C-FBBFC398830F}"/>
          </ac:grpSpMkLst>
        </pc:grpChg>
        <pc:grpChg chg="add mod">
          <ac:chgData name="Helei Pacheco" userId="72c96b44-f947-493f-a519-8b3b626c2bc2" providerId="ADAL" clId="{3432E2EB-6C58-4949-996D-76EED3BCF0C5}" dt="2023-04-24T01:33:49.290" v="1588" actId="207"/>
          <ac:grpSpMkLst>
            <pc:docMk/>
            <pc:sldMk cId="3584928461" sldId="445"/>
            <ac:grpSpMk id="20" creationId="{F2EC762C-22D5-4460-BDA6-912C98B175E9}"/>
          </ac:grpSpMkLst>
        </pc:grpChg>
        <pc:grpChg chg="add mod">
          <ac:chgData name="Helei Pacheco" userId="72c96b44-f947-493f-a519-8b3b626c2bc2" providerId="ADAL" clId="{3432E2EB-6C58-4949-996D-76EED3BCF0C5}" dt="2023-04-24T01:34:16.692" v="1592" actId="1076"/>
          <ac:grpSpMkLst>
            <pc:docMk/>
            <pc:sldMk cId="3584928461" sldId="445"/>
            <ac:grpSpMk id="23" creationId="{DECB057B-F0D6-4899-BEB4-576DA0B36689}"/>
          </ac:grpSpMkLst>
        </pc:grpChg>
        <pc:grpChg chg="add mod">
          <ac:chgData name="Helei Pacheco" userId="72c96b44-f947-493f-a519-8b3b626c2bc2" providerId="ADAL" clId="{3432E2EB-6C58-4949-996D-76EED3BCF0C5}" dt="2023-04-24T01:35:12.923" v="1682" actId="1037"/>
          <ac:grpSpMkLst>
            <pc:docMk/>
            <pc:sldMk cId="3584928461" sldId="445"/>
            <ac:grpSpMk id="26" creationId="{8A4FECAF-672F-4AAF-9DC3-C1C9731BEF85}"/>
          </ac:grpSpMkLst>
        </pc:grpChg>
        <pc:grpChg chg="add mod">
          <ac:chgData name="Helei Pacheco" userId="72c96b44-f947-493f-a519-8b3b626c2bc2" providerId="ADAL" clId="{3432E2EB-6C58-4949-996D-76EED3BCF0C5}" dt="2023-04-24T01:35:16.833" v="1686" actId="1076"/>
          <ac:grpSpMkLst>
            <pc:docMk/>
            <pc:sldMk cId="3584928461" sldId="445"/>
            <ac:grpSpMk id="29" creationId="{AB09C2FA-B3DC-4CBA-A46B-198A3B05EA2F}"/>
          </ac:grpSpMkLst>
        </pc:grpChg>
        <pc:grpChg chg="add mod">
          <ac:chgData name="Helei Pacheco" userId="72c96b44-f947-493f-a519-8b3b626c2bc2" providerId="ADAL" clId="{3432E2EB-6C58-4949-996D-76EED3BCF0C5}" dt="2023-04-24T01:36:21.662" v="1781" actId="14100"/>
          <ac:grpSpMkLst>
            <pc:docMk/>
            <pc:sldMk cId="3584928461" sldId="445"/>
            <ac:grpSpMk id="33" creationId="{72464865-62E5-4A36-81EE-A855EBB4FFAD}"/>
          </ac:grpSpMkLst>
        </pc:grpChg>
        <pc:picChg chg="del">
          <ac:chgData name="Helei Pacheco" userId="72c96b44-f947-493f-a519-8b3b626c2bc2" providerId="ADAL" clId="{3432E2EB-6C58-4949-996D-76EED3BCF0C5}" dt="2023-04-24T01:20:31.146" v="1427" actId="478"/>
          <ac:picMkLst>
            <pc:docMk/>
            <pc:sldMk cId="3584928461" sldId="445"/>
            <ac:picMk id="4" creationId="{78733D41-ABD0-45CC-96AF-B7FCB691C2BB}"/>
          </ac:picMkLst>
        </pc:picChg>
        <pc:picChg chg="add mod">
          <ac:chgData name="Helei Pacheco" userId="72c96b44-f947-493f-a519-8b3b626c2bc2" providerId="ADAL" clId="{3432E2EB-6C58-4949-996D-76EED3BCF0C5}" dt="2023-04-24T01:37:57.638" v="1791" actId="1076"/>
          <ac:picMkLst>
            <pc:docMk/>
            <pc:sldMk cId="3584928461" sldId="445"/>
            <ac:picMk id="6" creationId="{B858BD26-6F1B-4C37-83BC-FAB680B0D535}"/>
          </ac:picMkLst>
        </pc:picChg>
        <pc:picChg chg="del">
          <ac:chgData name="Helei Pacheco" userId="72c96b44-f947-493f-a519-8b3b626c2bc2" providerId="ADAL" clId="{3432E2EB-6C58-4949-996D-76EED3BCF0C5}" dt="2023-04-24T01:20:35.112" v="1430" actId="478"/>
          <ac:picMkLst>
            <pc:docMk/>
            <pc:sldMk cId="3584928461" sldId="445"/>
            <ac:picMk id="12" creationId="{3913C3FC-E965-4266-BAB3-75C7B95EC016}"/>
          </ac:picMkLst>
        </pc:picChg>
      </pc:sldChg>
      <pc:sldChg chg="addSp delSp modSp add mod">
        <pc:chgData name="Helei Pacheco" userId="72c96b44-f947-493f-a519-8b3b626c2bc2" providerId="ADAL" clId="{3432E2EB-6C58-4949-996D-76EED3BCF0C5}" dt="2023-04-24T01:57:29.424" v="1842" actId="1076"/>
        <pc:sldMkLst>
          <pc:docMk/>
          <pc:sldMk cId="2160258360" sldId="446"/>
        </pc:sldMkLst>
        <pc:spChg chg="mod">
          <ac:chgData name="Helei Pacheco" userId="72c96b44-f947-493f-a519-8b3b626c2bc2" providerId="ADAL" clId="{3432E2EB-6C58-4949-996D-76EED3BCF0C5}" dt="2023-04-24T01:57:29.424" v="1842" actId="1076"/>
          <ac:spMkLst>
            <pc:docMk/>
            <pc:sldMk cId="2160258360" sldId="446"/>
            <ac:spMk id="5" creationId="{8712EFBD-41C7-4032-89C0-A9976BBCA2B8}"/>
          </ac:spMkLst>
        </pc:spChg>
        <pc:spChg chg="del">
          <ac:chgData name="Helei Pacheco" userId="72c96b44-f947-493f-a519-8b3b626c2bc2" providerId="ADAL" clId="{3432E2EB-6C58-4949-996D-76EED3BCF0C5}" dt="2023-04-24T01:53:04.080" v="1802" actId="478"/>
          <ac:spMkLst>
            <pc:docMk/>
            <pc:sldMk cId="2160258360" sldId="446"/>
            <ac:spMk id="14" creationId="{B5828251-E382-4CA9-9F65-421161CE9061}"/>
          </ac:spMkLst>
        </pc:spChg>
        <pc:picChg chg="add mod">
          <ac:chgData name="Helei Pacheco" userId="72c96b44-f947-493f-a519-8b3b626c2bc2" providerId="ADAL" clId="{3432E2EB-6C58-4949-996D-76EED3BCF0C5}" dt="2023-04-24T01:55:07.664" v="1840" actId="1076"/>
          <ac:picMkLst>
            <pc:docMk/>
            <pc:sldMk cId="2160258360" sldId="446"/>
            <ac:picMk id="4" creationId="{8CB7D1BE-D2B1-43E7-824A-8C74960D38F7}"/>
          </ac:picMkLst>
        </pc:picChg>
        <pc:picChg chg="del">
          <ac:chgData name="Helei Pacheco" userId="72c96b44-f947-493f-a519-8b3b626c2bc2" providerId="ADAL" clId="{3432E2EB-6C58-4949-996D-76EED3BCF0C5}" dt="2023-04-24T01:54:14.460" v="1837" actId="478"/>
          <ac:picMkLst>
            <pc:docMk/>
            <pc:sldMk cId="2160258360" sldId="446"/>
            <ac:picMk id="7" creationId="{1681E696-7E94-4CB9-8B0F-A24F334C63A5}"/>
          </ac:picMkLst>
        </pc:picChg>
      </pc:sldChg>
      <pc:sldChg chg="addSp delSp modSp add mod">
        <pc:chgData name="Helei Pacheco" userId="72c96b44-f947-493f-a519-8b3b626c2bc2" providerId="ADAL" clId="{3432E2EB-6C58-4949-996D-76EED3BCF0C5}" dt="2023-04-24T02:04:39.693" v="1886" actId="1076"/>
        <pc:sldMkLst>
          <pc:docMk/>
          <pc:sldMk cId="3588017858" sldId="447"/>
        </pc:sldMkLst>
        <pc:spChg chg="mod">
          <ac:chgData name="Helei Pacheco" userId="72c96b44-f947-493f-a519-8b3b626c2bc2" providerId="ADAL" clId="{3432E2EB-6C58-4949-996D-76EED3BCF0C5}" dt="2023-04-24T02:03:53.771" v="1885" actId="1076"/>
          <ac:spMkLst>
            <pc:docMk/>
            <pc:sldMk cId="3588017858" sldId="447"/>
            <ac:spMk id="5" creationId="{8712EFBD-41C7-4032-89C0-A9976BBCA2B8}"/>
          </ac:spMkLst>
        </pc:spChg>
        <pc:picChg chg="del">
          <ac:chgData name="Helei Pacheco" userId="72c96b44-f947-493f-a519-8b3b626c2bc2" providerId="ADAL" clId="{3432E2EB-6C58-4949-996D-76EED3BCF0C5}" dt="2023-04-24T02:02:10.132" v="1882" actId="478"/>
          <ac:picMkLst>
            <pc:docMk/>
            <pc:sldMk cId="3588017858" sldId="447"/>
            <ac:picMk id="4" creationId="{8CB7D1BE-D2B1-43E7-824A-8C74960D38F7}"/>
          </ac:picMkLst>
        </pc:picChg>
        <pc:picChg chg="add mod">
          <ac:chgData name="Helei Pacheco" userId="72c96b44-f947-493f-a519-8b3b626c2bc2" providerId="ADAL" clId="{3432E2EB-6C58-4949-996D-76EED3BCF0C5}" dt="2023-04-24T02:04:39.693" v="1886" actId="1076"/>
          <ac:picMkLst>
            <pc:docMk/>
            <pc:sldMk cId="3588017858" sldId="447"/>
            <ac:picMk id="6" creationId="{C0D1DECF-2B92-46CA-B467-73F1C8A280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F095-942B-4592-97DA-F715BE0B32A0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36A92-609A-483B-B075-F5560E4F11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7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223A-168D-454F-AC34-0F33C10C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69936-EB06-46F3-A73A-420B4E5FD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93F86-7729-4AC7-A5D6-B723A31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A9DE7-ACF1-4DA2-A5D4-027DECE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F5CB1-3289-4388-A0DC-B7190E8F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7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41AC5-1F5F-4366-B099-1D606FB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A6C4E-5652-4F04-B1FC-D0C3CD4FD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6E0C98-97FA-441A-8D91-E6E7CF12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FF5D78-279C-4695-AF8A-10264567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77429-43C7-41B5-8062-D6D2BE3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885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42A24-6D62-42C5-9ACD-8305364DE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AD193F-B1C0-41EF-AB70-A62D8B5E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9E633-03D1-4329-AFDD-8E1C327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53907-7C41-4C20-A30B-82E76C2A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83AFE-374E-438E-9352-278D41B3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742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DE20D-4FB7-4556-8D26-32DA3917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B1D07-EF97-4EF4-8C0F-2E6A743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66417-B6F1-429F-A529-756567AF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3BFAE0-1556-4D4C-97C2-D012D46C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77453-90B4-4A5A-863B-2D9EC312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A981E-2F5B-46D6-BC65-F520DCAE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B97BD-98C5-4FE5-B302-3882005D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E58D1A-D0E1-4A88-9972-3D27FEC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37A7-06A6-4EB4-A5AD-C14A6A3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5ABD2-CDD9-4589-9471-60CB2ED6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6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61BB-8DF2-4701-9148-39B01A9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A2BA-D6F2-481D-B12E-EC399B567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B51C6-E7BD-4451-B24C-068485CD6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7AFF7B-CF27-454E-AF55-D49697BF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5AB459-4055-4DE1-BDBE-58E2954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8AB30-9236-4FB0-83C6-614C30C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560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890E-EE50-4E18-B535-CCDA562D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552C-8B78-450E-A276-B2C5526C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2D9B-DC67-47B8-9E67-0B52A147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04F3C2-5702-409E-9648-4F7B6DCA6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3683B1-3F7F-4322-A135-EE7A3CFF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E82081-2A46-4471-9B2C-71CC216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1BA0C8-A865-46C9-8C0F-5FE76C0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938F34-B177-43E2-9FB9-5B0901A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4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55A2-661D-4DD2-BE21-739F4E45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41C2BE-CB88-4E03-94E3-2F4046F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1CD289-704E-4870-A85D-97E9F23C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D94940-6062-437F-82B9-BB8678C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1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31BF7F-6763-4310-A5A1-30D8CC9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6706F7-5927-4032-A272-3B60854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FB2DC-97BC-4826-A418-40746FA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7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B719-B125-4F55-9DFC-62D7C3F1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DF7C-EEAF-4E68-AB91-8C0F02EC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B13BD7-B81D-4AB8-A164-CC138F66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21448F-997F-4590-AE2A-7A34463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D3BDF4-280B-4E97-9FEC-CCF07E01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6E871-F97D-460A-BD45-0F1ED04B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8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B579-9F86-45D5-91D9-D841EB3F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2FCB2-B70A-40CF-99AC-D11BA91EF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F5AD5-587A-4E05-B072-9DFA7DB6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068BA0-8E0E-48DE-8604-7B8144B6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D5220-7162-4C24-8B3E-B7AC5D04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1F7C0-2008-4BA1-8C42-0833B772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8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C175D-4B88-4CB5-8999-67A0708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07C56B-49E0-4619-9140-90BE8A2E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E0192-3244-430C-9456-53AD980B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B600A-7F22-49D0-9C54-1582F6F2F1CE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6CC31-E013-48F3-B006-56BA25E1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3CD80-7D2C-4CF8-AC13-6C6D6508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4D8A-92A8-43C1-9BB1-0AAAE3DB42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4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hyperlink" Target="mailto:argentina.call.center@bayer.co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5.sv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85"/>
          <a:stretch/>
        </p:blipFill>
        <p:spPr>
          <a:xfrm>
            <a:off x="4715446" y="-1905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30" y="2002462"/>
            <a:ext cx="4608805" cy="993453"/>
          </a:xfrm>
          <a:prstGeom prst="rect">
            <a:avLst/>
          </a:prstGeom>
        </p:spPr>
      </p:pic>
      <p:pic>
        <p:nvPicPr>
          <p:cNvPr id="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" y="36773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4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138B4A8-1EA2-4359-97CE-DA06469E8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7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FEF122C-D003-4607-878D-F8DCD76052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3091" y="3607715"/>
            <a:ext cx="521346" cy="52134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B16C84A-E047-4ABA-9248-BD87B15CDE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63" y="0"/>
            <a:ext cx="4288498" cy="56864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4E04FAB-1316-4CE0-8974-FED059EA1F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3727" y="4759262"/>
            <a:ext cx="364411" cy="36441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062192A-0A99-4E82-A6EE-25554FE5F8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31" r="37517"/>
          <a:stretch/>
        </p:blipFill>
        <p:spPr>
          <a:xfrm>
            <a:off x="5342300" y="2055135"/>
            <a:ext cx="3746780" cy="469106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DE664F2-55BC-4B9C-B454-9526F5C1AE3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2513" y="4059849"/>
            <a:ext cx="983966" cy="139882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EE6C2C-652E-4FF8-A1FA-5990C9EC64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647" y="1327098"/>
            <a:ext cx="514368" cy="7312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A82BD2-FBA9-4D95-9AF7-DDEE5156DF0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0728" y="4660290"/>
            <a:ext cx="903784" cy="12848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3AB88-533D-48BF-A876-9D6BD7DE7819}"/>
              </a:ext>
            </a:extLst>
          </p:cNvPr>
          <p:cNvSpPr txBox="1"/>
          <p:nvPr/>
        </p:nvSpPr>
        <p:spPr>
          <a:xfrm>
            <a:off x="2056969" y="793644"/>
            <a:ext cx="436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CENTER</a:t>
            </a:r>
          </a:p>
        </p:txBody>
      </p:sp>
      <p:sp>
        <p:nvSpPr>
          <p:cNvPr id="47" name="Arco de bloque 46">
            <a:extLst>
              <a:ext uri="{FF2B5EF4-FFF2-40B4-BE49-F238E27FC236}">
                <a16:creationId xmlns:a16="http://schemas.microsoft.com/office/drawing/2014/main" id="{7B09E5DA-38D6-4735-B5F8-26E62BB0860D}"/>
              </a:ext>
            </a:extLst>
          </p:cNvPr>
          <p:cNvSpPr/>
          <p:nvPr/>
        </p:nvSpPr>
        <p:spPr>
          <a:xfrm rot="5797865">
            <a:off x="-3022459" y="1136926"/>
            <a:ext cx="5425940" cy="5425940"/>
          </a:xfrm>
          <a:prstGeom prst="blockArc">
            <a:avLst>
              <a:gd name="adj1" fmla="val 10800000"/>
              <a:gd name="adj2" fmla="val 20783171"/>
              <a:gd name="adj3" fmla="val 2103"/>
            </a:avLst>
          </a:prstGeom>
          <a:solidFill>
            <a:srgbClr val="28282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4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4B457BA3-F0B3-9346-A10F-C2133A6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89" y="2988633"/>
            <a:ext cx="3087272" cy="17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03D329-5082-4FAB-B262-E5527A0435E2}"/>
              </a:ext>
            </a:extLst>
          </p:cNvPr>
          <p:cNvSpPr txBox="1"/>
          <p:nvPr/>
        </p:nvSpPr>
        <p:spPr>
          <a:xfrm>
            <a:off x="2056969" y="1217010"/>
            <a:ext cx="5889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Responsable Bayer: Belen Rey 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19F56F9-282C-4925-AD44-4FC8419874E7}"/>
              </a:ext>
            </a:extLst>
          </p:cNvPr>
          <p:cNvGrpSpPr/>
          <p:nvPr/>
        </p:nvGrpSpPr>
        <p:grpSpPr>
          <a:xfrm>
            <a:off x="2438881" y="1767775"/>
            <a:ext cx="2121237" cy="974915"/>
            <a:chOff x="6941938" y="3126774"/>
            <a:chExt cx="2814085" cy="132306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846FAE-F836-4F25-8323-F8AF14E4354C}"/>
                </a:ext>
              </a:extLst>
            </p:cNvPr>
            <p:cNvGrpSpPr/>
            <p:nvPr/>
          </p:nvGrpSpPr>
          <p:grpSpPr>
            <a:xfrm>
              <a:off x="6941938" y="3126774"/>
              <a:ext cx="2814085" cy="1323063"/>
              <a:chOff x="1220655" y="5444671"/>
              <a:chExt cx="2814085" cy="1323063"/>
            </a:xfrm>
          </p:grpSpPr>
          <p:sp>
            <p:nvSpPr>
              <p:cNvPr id="25" name="Google Shape;832;p32">
                <a:extLst>
                  <a:ext uri="{FF2B5EF4-FFF2-40B4-BE49-F238E27FC236}">
                    <a16:creationId xmlns:a16="http://schemas.microsoft.com/office/drawing/2014/main" id="{8996BBDD-E200-4CF0-A855-17C2F9C1E568}"/>
                  </a:ext>
                </a:extLst>
              </p:cNvPr>
              <p:cNvSpPr/>
              <p:nvPr/>
            </p:nvSpPr>
            <p:spPr>
              <a:xfrm>
                <a:off x="1854394" y="5537788"/>
                <a:ext cx="218034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115301" h="32267" extrusionOk="0">
                    <a:moveTo>
                      <a:pt x="32278" y="1"/>
                    </a:moveTo>
                    <a:cubicBezTo>
                      <a:pt x="23361" y="1"/>
                      <a:pt x="16133" y="7216"/>
                      <a:pt x="16133" y="16133"/>
                    </a:cubicBezTo>
                    <a:cubicBezTo>
                      <a:pt x="16133" y="25039"/>
                      <a:pt x="8918" y="32266"/>
                      <a:pt x="1" y="32266"/>
                    </a:cubicBezTo>
                    <a:lnTo>
                      <a:pt x="99108" y="32266"/>
                    </a:lnTo>
                    <a:cubicBezTo>
                      <a:pt x="103561" y="32266"/>
                      <a:pt x="107609" y="30469"/>
                      <a:pt x="110526" y="27540"/>
                    </a:cubicBezTo>
                    <a:cubicBezTo>
                      <a:pt x="113491" y="24575"/>
                      <a:pt x="115301" y="20467"/>
                      <a:pt x="115253" y="15931"/>
                    </a:cubicBezTo>
                    <a:cubicBezTo>
                      <a:pt x="115134" y="7025"/>
                      <a:pt x="107597" y="1"/>
                      <a:pt x="98691" y="1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7315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833;p32">
                <a:extLst>
                  <a:ext uri="{FF2B5EF4-FFF2-40B4-BE49-F238E27FC236}">
                    <a16:creationId xmlns:a16="http://schemas.microsoft.com/office/drawing/2014/main" id="{E8929CAC-9985-4FC5-9E7D-1522FD56B710}"/>
                  </a:ext>
                </a:extLst>
              </p:cNvPr>
              <p:cNvSpPr/>
              <p:nvPr/>
            </p:nvSpPr>
            <p:spPr>
              <a:xfrm>
                <a:off x="1220655" y="5444671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8777" y="0"/>
                    </a:moveTo>
                    <a:cubicBezTo>
                      <a:pt x="8406" y="0"/>
                      <a:pt x="0" y="8406"/>
                      <a:pt x="0" y="18776"/>
                    </a:cubicBezTo>
                    <a:lnTo>
                      <a:pt x="18777" y="18776"/>
                    </a:lnTo>
                    <a:lnTo>
                      <a:pt x="18777" y="0"/>
                    </a:ln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4;p32">
                <a:extLst>
                  <a:ext uri="{FF2B5EF4-FFF2-40B4-BE49-F238E27FC236}">
                    <a16:creationId xmlns:a16="http://schemas.microsoft.com/office/drawing/2014/main" id="{D8CBBFBB-87EB-4771-9B9E-39D8AF0A6751}"/>
                  </a:ext>
                </a:extLst>
              </p:cNvPr>
              <p:cNvSpPr/>
              <p:nvPr/>
            </p:nvSpPr>
            <p:spPr>
              <a:xfrm>
                <a:off x="1854394" y="6106185"/>
                <a:ext cx="633773" cy="661549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8777" extrusionOk="0">
                    <a:moveTo>
                      <a:pt x="1" y="0"/>
                    </a:moveTo>
                    <a:lnTo>
                      <a:pt x="1" y="18777"/>
                    </a:lnTo>
                    <a:cubicBezTo>
                      <a:pt x="10371" y="18777"/>
                      <a:pt x="18777" y="10371"/>
                      <a:pt x="18777" y="0"/>
                    </a:cubicBezTo>
                    <a:close/>
                  </a:path>
                </a:pathLst>
              </a:custGeom>
              <a:solidFill>
                <a:srgbClr val="FFD3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5;p32">
                <a:extLst>
                  <a:ext uri="{FF2B5EF4-FFF2-40B4-BE49-F238E27FC236}">
                    <a16:creationId xmlns:a16="http://schemas.microsoft.com/office/drawing/2014/main" id="{3C023DD6-B8FD-41F4-AB7B-D0E6379B4ED3}"/>
                  </a:ext>
                </a:extLst>
              </p:cNvPr>
              <p:cNvSpPr/>
              <p:nvPr/>
            </p:nvSpPr>
            <p:spPr>
              <a:xfrm>
                <a:off x="1309863" y="5537789"/>
                <a:ext cx="1089096" cy="1136827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32267" extrusionOk="0">
                    <a:moveTo>
                      <a:pt x="16134" y="1"/>
                    </a:moveTo>
                    <a:cubicBezTo>
                      <a:pt x="7216" y="1"/>
                      <a:pt x="1" y="7216"/>
                      <a:pt x="1" y="16133"/>
                    </a:cubicBezTo>
                    <a:cubicBezTo>
                      <a:pt x="1" y="25039"/>
                      <a:pt x="7216" y="32266"/>
                      <a:pt x="16134" y="32266"/>
                    </a:cubicBezTo>
                    <a:cubicBezTo>
                      <a:pt x="25051" y="32266"/>
                      <a:pt x="32266" y="25039"/>
                      <a:pt x="32266" y="16133"/>
                    </a:cubicBezTo>
                    <a:cubicBezTo>
                      <a:pt x="32266" y="7216"/>
                      <a:pt x="25051" y="1"/>
                      <a:pt x="16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4E3248C-80C1-4CF9-9E4C-4D46359FFA23}"/>
                  </a:ext>
                </a:extLst>
              </p:cNvPr>
              <p:cNvSpPr txBox="1"/>
              <p:nvPr/>
            </p:nvSpPr>
            <p:spPr>
              <a:xfrm>
                <a:off x="2319637" y="5603982"/>
                <a:ext cx="1705218" cy="104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44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r>
                  <a:rPr lang="es-AR" sz="1200" b="1" dirty="0">
                    <a:solidFill>
                      <a:srgbClr val="40404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Analistas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433CDB-296B-47D8-B956-EDAD9C13B994}"/>
                </a:ext>
              </a:extLst>
            </p:cNvPr>
            <p:cNvGrpSpPr/>
            <p:nvPr/>
          </p:nvGrpSpPr>
          <p:grpSpPr>
            <a:xfrm>
              <a:off x="7120657" y="3348988"/>
              <a:ext cx="913240" cy="878653"/>
              <a:chOff x="7097530" y="3326738"/>
              <a:chExt cx="936367" cy="900904"/>
            </a:xfrm>
          </p:grpSpPr>
          <p:pic>
            <p:nvPicPr>
              <p:cNvPr id="23" name="Gráfico 41">
                <a:extLst>
                  <a:ext uri="{FF2B5EF4-FFF2-40B4-BE49-F238E27FC236}">
                    <a16:creationId xmlns:a16="http://schemas.microsoft.com/office/drawing/2014/main" id="{881C851E-08D1-4D29-9347-98AA7ED46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97530" y="3326771"/>
                <a:ext cx="900871" cy="900871"/>
              </a:xfrm>
              <a:prstGeom prst="rect">
                <a:avLst/>
              </a:prstGeom>
            </p:spPr>
          </p:pic>
          <p:pic>
            <p:nvPicPr>
              <p:cNvPr id="24" name="Gráfico 42">
                <a:extLst>
                  <a:ext uri="{FF2B5EF4-FFF2-40B4-BE49-F238E27FC236}">
                    <a16:creationId xmlns:a16="http://schemas.microsoft.com/office/drawing/2014/main" id="{F48C7E03-44CA-4D5C-B3B9-C928A16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97017" y="3326738"/>
                <a:ext cx="836880" cy="836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6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A2909DCD-DE08-4F6B-8D94-AC8F99A9ACC0}"/>
              </a:ext>
            </a:extLst>
          </p:cNvPr>
          <p:cNvSpPr/>
          <p:nvPr/>
        </p:nvSpPr>
        <p:spPr>
          <a:xfrm>
            <a:off x="2094810" y="1796946"/>
            <a:ext cx="8002380" cy="141824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s-ES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unciona como un canal de comunicación entre los clientes y Bayer, en donde pueden canalizar sus solicitudes o quejas.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s-ES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ES" b="1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 </a:t>
            </a:r>
            <a:r>
              <a:rPr lang="es-ES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tiene el objetivo de operar como un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enlace </a:t>
            </a:r>
            <a:r>
              <a:rPr lang="es-ES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 la empresa y el consumidor.</a:t>
            </a:r>
            <a:endParaRPr lang="es-E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B8800909-4686-4B27-B5B4-4D6172F4E21D}"/>
              </a:ext>
            </a:extLst>
          </p:cNvPr>
          <p:cNvSpPr/>
          <p:nvPr/>
        </p:nvSpPr>
        <p:spPr>
          <a:xfrm>
            <a:off x="3364852" y="4084956"/>
            <a:ext cx="8434718" cy="128475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equipo se encarga de brindar soporte y deriva las diferentes consultas que llegan tanto a la casilla de mail 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argentina.call.center@bayer.com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generan automáticamente un caso en la plataforma de 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ACS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como también los </a:t>
            </a:r>
            <a:r>
              <a:rPr lang="es-E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tkt</a:t>
            </a:r>
            <a:r>
              <a:rPr lang="es-E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creados en 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</a:t>
            </a:r>
            <a:r>
              <a:rPr lang="es-E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</a:t>
            </a:r>
            <a:r>
              <a:rPr lang="es-E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s-E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</p:txBody>
      </p:sp>
      <p:pic>
        <p:nvPicPr>
          <p:cNvPr id="4" name="Gráfico 3" descr="Conexiones con relleno sólido">
            <a:extLst>
              <a:ext uri="{FF2B5EF4-FFF2-40B4-BE49-F238E27FC236}">
                <a16:creationId xmlns:a16="http://schemas.microsoft.com/office/drawing/2014/main" id="{E8E24874-1B4C-46FF-A60A-78CC39053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837" y="1866231"/>
            <a:ext cx="1279673" cy="1279673"/>
          </a:xfrm>
          <a:prstGeom prst="rect">
            <a:avLst/>
          </a:prstGeom>
        </p:spPr>
      </p:pic>
      <p:pic>
        <p:nvPicPr>
          <p:cNvPr id="1026" name="Picture 2" descr="Iniciar sesión | Salesforce">
            <a:extLst>
              <a:ext uri="{FF2B5EF4-FFF2-40B4-BE49-F238E27FC236}">
                <a16:creationId xmlns:a16="http://schemas.microsoft.com/office/drawing/2014/main" id="{94C9DB91-1719-44BA-9561-986621E8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80" y="4084956"/>
            <a:ext cx="1831460" cy="128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5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828251-E382-4CA9-9F65-421161CE9061}"/>
              </a:ext>
            </a:extLst>
          </p:cNvPr>
          <p:cNvSpPr txBox="1"/>
          <p:nvPr/>
        </p:nvSpPr>
        <p:spPr>
          <a:xfrm>
            <a:off x="377068" y="2081776"/>
            <a:ext cx="11437863" cy="265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tickets SF y casos ACS por documentación solicitada en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 comprobantes/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cta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(Monsanto).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 seguimiento a los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tkt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creados de 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Garantías Cultivar por Maíz </a:t>
            </a:r>
            <a:r>
              <a:rPr lang="es-A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Dekalb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avanzar con la creación de pedidos. 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casos de 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ACS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recibidos a través de la herramienta ETC (Email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case).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tkt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 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</a:t>
            </a:r>
            <a:r>
              <a:rPr lang="es-A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consultas referidas al negocio de intacta.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 de </a:t>
            </a:r>
            <a:r>
              <a:rPr lang="es-A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office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como generación de documentos </a:t>
            </a:r>
            <a:r>
              <a:rPr lang="es-A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(Monsanto).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A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Derivar consultas y solicitudes a las distintas áreas de Bayer.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4652692" y="122958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</p:txBody>
      </p:sp>
      <p:pic>
        <p:nvPicPr>
          <p:cNvPr id="7" name="Gráfico 6" descr="Portapapeles con relleno sólido">
            <a:extLst>
              <a:ext uri="{FF2B5EF4-FFF2-40B4-BE49-F238E27FC236}">
                <a16:creationId xmlns:a16="http://schemas.microsoft.com/office/drawing/2014/main" id="{1681E696-7E94-4CB9-8B0F-A24F334C6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6568" y="1133846"/>
            <a:ext cx="591583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8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4256996" y="1324142"/>
            <a:ext cx="29610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Casos ACS</a:t>
            </a:r>
            <a:endParaRPr lang="es-E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B7D1BE-D2B1-43E7-824A-8C74960D3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40" y="1970472"/>
            <a:ext cx="10955520" cy="406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327373" y="61172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EFBD-41C7-4032-89C0-A9976BBCA2B8}"/>
              </a:ext>
            </a:extLst>
          </p:cNvPr>
          <p:cNvSpPr/>
          <p:nvPr/>
        </p:nvSpPr>
        <p:spPr>
          <a:xfrm>
            <a:off x="3840721" y="1319243"/>
            <a:ext cx="35269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Documentación Solicitada</a:t>
            </a:r>
            <a:endParaRPr lang="es-E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D1DECF-2B92-46CA-B467-73F1C8A28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702" y="1812772"/>
            <a:ext cx="7512436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1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F4EE28A-5B4E-4502-AB63-457F8485C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693" y="749238"/>
            <a:ext cx="1527307" cy="3286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B091C15-D064-4B6D-B922-1DB9DB213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769" t="23430" b="-2992"/>
          <a:stretch/>
        </p:blipFill>
        <p:spPr>
          <a:xfrm>
            <a:off x="10510507" y="878"/>
            <a:ext cx="1831245" cy="1584082"/>
          </a:xfrm>
          <a:prstGeom prst="rect">
            <a:avLst/>
          </a:prstGeom>
        </p:spPr>
      </p:pic>
      <p:pic>
        <p:nvPicPr>
          <p:cNvPr id="95" name="Picture 2" descr="Logo de Bay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962D380-2F75-453D-AB6B-2007B93E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335"/>
            <a:ext cx="1279674" cy="7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ángulo: esquinas redondeadas 23">
            <a:extLst>
              <a:ext uri="{FF2B5EF4-FFF2-40B4-BE49-F238E27FC236}">
                <a16:creationId xmlns:a16="http://schemas.microsoft.com/office/drawing/2014/main" id="{E852E533-A5DB-4D78-ABF8-9C7E6F21B150}"/>
              </a:ext>
            </a:extLst>
          </p:cNvPr>
          <p:cNvSpPr/>
          <p:nvPr/>
        </p:nvSpPr>
        <p:spPr>
          <a:xfrm>
            <a:off x="202554" y="133102"/>
            <a:ext cx="10460353" cy="43778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5B4570E-4924-4E35-84D3-67AA203DA34E}"/>
              </a:ext>
            </a:extLst>
          </p:cNvPr>
          <p:cNvSpPr txBox="1"/>
          <p:nvPr/>
        </p:nvSpPr>
        <p:spPr>
          <a:xfrm>
            <a:off x="279747" y="91117"/>
            <a:ext cx="940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Proyecto </a:t>
            </a:r>
            <a:r>
              <a:rPr lang="es-A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Phytobac</a:t>
            </a:r>
            <a:endParaRPr lang="es-AR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A3B7B3-9052-4740-9894-05C8F45D0854}"/>
              </a:ext>
            </a:extLst>
          </p:cNvPr>
          <p:cNvSpPr/>
          <p:nvPr/>
        </p:nvSpPr>
        <p:spPr>
          <a:xfrm>
            <a:off x="414350" y="3759331"/>
            <a:ext cx="18678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endParaRPr lang="es-E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DAA7A8-A467-4F78-9129-9298079970A5}"/>
              </a:ext>
            </a:extLst>
          </p:cNvPr>
          <p:cNvSpPr txBox="1"/>
          <p:nvPr/>
        </p:nvSpPr>
        <p:spPr>
          <a:xfrm>
            <a:off x="389030" y="4228388"/>
            <a:ext cx="6462712" cy="178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Cobranzas 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Proveedores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 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Impuesto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</a:t>
            </a:r>
          </a:p>
        </p:txBody>
      </p:sp>
      <p:pic>
        <p:nvPicPr>
          <p:cNvPr id="6" name="Gráfico 5" descr="Sala de juntas contorno">
            <a:extLst>
              <a:ext uri="{FF2B5EF4-FFF2-40B4-BE49-F238E27FC236}">
                <a16:creationId xmlns:a16="http://schemas.microsoft.com/office/drawing/2014/main" id="{B858BD26-6F1B-4C37-83BC-FAB680B0D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7626" y="4268244"/>
            <a:ext cx="1285875" cy="1285875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F2EC762C-22D5-4460-BDA6-912C98B175E9}"/>
              </a:ext>
            </a:extLst>
          </p:cNvPr>
          <p:cNvGrpSpPr/>
          <p:nvPr/>
        </p:nvGrpSpPr>
        <p:grpSpPr>
          <a:xfrm>
            <a:off x="279747" y="1898999"/>
            <a:ext cx="2499040" cy="999616"/>
            <a:chOff x="4871" y="1504265"/>
            <a:chExt cx="2499040" cy="999616"/>
          </a:xfrm>
          <a:solidFill>
            <a:srgbClr val="FFD300"/>
          </a:solidFill>
        </p:grpSpPr>
        <p:sp>
          <p:nvSpPr>
            <p:cNvPr id="21" name="Flecha: cheurón 20">
              <a:extLst>
                <a:ext uri="{FF2B5EF4-FFF2-40B4-BE49-F238E27FC236}">
                  <a16:creationId xmlns:a16="http://schemas.microsoft.com/office/drawing/2014/main" id="{9C375AC7-9E05-4A56-8385-C348810DE03E}"/>
                </a:ext>
              </a:extLst>
            </p:cNvPr>
            <p:cNvSpPr/>
            <p:nvPr/>
          </p:nvSpPr>
          <p:spPr>
            <a:xfrm>
              <a:off x="4871" y="1504265"/>
              <a:ext cx="2499040" cy="999616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echa: cheurón 4">
              <a:extLst>
                <a:ext uri="{FF2B5EF4-FFF2-40B4-BE49-F238E27FC236}">
                  <a16:creationId xmlns:a16="http://schemas.microsoft.com/office/drawing/2014/main" id="{A3251D2F-2395-405E-AFF1-69F54D285319}"/>
                </a:ext>
              </a:extLst>
            </p:cNvPr>
            <p:cNvSpPr txBox="1"/>
            <p:nvPr/>
          </p:nvSpPr>
          <p:spPr>
            <a:xfrm>
              <a:off x="504679" y="1504265"/>
              <a:ext cx="1499424" cy="999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sz="1800" kern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Callcenter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ECB057B-F0D6-4899-BEB4-576DA0B36689}"/>
              </a:ext>
            </a:extLst>
          </p:cNvPr>
          <p:cNvGrpSpPr/>
          <p:nvPr/>
        </p:nvGrpSpPr>
        <p:grpSpPr>
          <a:xfrm>
            <a:off x="2515723" y="1983966"/>
            <a:ext cx="2074203" cy="829681"/>
            <a:chOff x="2179036" y="1589232"/>
            <a:chExt cx="2074203" cy="829681"/>
          </a:xfrm>
        </p:grpSpPr>
        <p:sp>
          <p:nvSpPr>
            <p:cNvPr id="24" name="Flecha: cheurón 23">
              <a:extLst>
                <a:ext uri="{FF2B5EF4-FFF2-40B4-BE49-F238E27FC236}">
                  <a16:creationId xmlns:a16="http://schemas.microsoft.com/office/drawing/2014/main" id="{7C7E2807-581D-405D-B94A-4E11F59ABAA6}"/>
                </a:ext>
              </a:extLst>
            </p:cNvPr>
            <p:cNvSpPr/>
            <p:nvPr/>
          </p:nvSpPr>
          <p:spPr>
            <a:xfrm>
              <a:off x="2179036" y="1589232"/>
              <a:ext cx="2074203" cy="829681"/>
            </a:xfrm>
            <a:prstGeom prst="chevron">
              <a:avLst/>
            </a:prstGeom>
            <a:solidFill>
              <a:schemeClr val="bg1">
                <a:lumMod val="7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lecha: cheurón 4">
              <a:extLst>
                <a:ext uri="{FF2B5EF4-FFF2-40B4-BE49-F238E27FC236}">
                  <a16:creationId xmlns:a16="http://schemas.microsoft.com/office/drawing/2014/main" id="{89546D14-C356-4C76-8B51-3878E84402F1}"/>
                </a:ext>
              </a:extLst>
            </p:cNvPr>
            <p:cNvSpPr txBox="1"/>
            <p:nvPr/>
          </p:nvSpPr>
          <p:spPr>
            <a:xfrm>
              <a:off x="2593877" y="1589232"/>
              <a:ext cx="1244522" cy="829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dirty="0"/>
                <a:t>Florencia Amadeo</a:t>
              </a:r>
              <a:endParaRPr lang="es-AR" sz="1800" kern="120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4FECAF-672F-4AAF-9DC3-C1C9731BEF85}"/>
              </a:ext>
            </a:extLst>
          </p:cNvPr>
          <p:cNvGrpSpPr/>
          <p:nvPr/>
        </p:nvGrpSpPr>
        <p:grpSpPr>
          <a:xfrm>
            <a:off x="4269713" y="1983966"/>
            <a:ext cx="2245387" cy="829681"/>
            <a:chOff x="5746665" y="1589232"/>
            <a:chExt cx="2074203" cy="829681"/>
          </a:xfrm>
        </p:grpSpPr>
        <p:sp>
          <p:nvSpPr>
            <p:cNvPr id="27" name="Flecha: cheurón 26">
              <a:extLst>
                <a:ext uri="{FF2B5EF4-FFF2-40B4-BE49-F238E27FC236}">
                  <a16:creationId xmlns:a16="http://schemas.microsoft.com/office/drawing/2014/main" id="{9FAC21AB-EC75-4CF9-806C-7817F77535E1}"/>
                </a:ext>
              </a:extLst>
            </p:cNvPr>
            <p:cNvSpPr/>
            <p:nvPr/>
          </p:nvSpPr>
          <p:spPr>
            <a:xfrm>
              <a:off x="5746665" y="1589232"/>
              <a:ext cx="2074203" cy="829681"/>
            </a:xfrm>
            <a:prstGeom prst="chevron">
              <a:avLst/>
            </a:prstGeom>
            <a:solidFill>
              <a:schemeClr val="bg1">
                <a:lumMod val="7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lecha: cheurón 4">
              <a:extLst>
                <a:ext uri="{FF2B5EF4-FFF2-40B4-BE49-F238E27FC236}">
                  <a16:creationId xmlns:a16="http://schemas.microsoft.com/office/drawing/2014/main" id="{7178DC03-E26B-4FF9-BDEB-98C66703FBA8}"/>
                </a:ext>
              </a:extLst>
            </p:cNvPr>
            <p:cNvSpPr txBox="1"/>
            <p:nvPr/>
          </p:nvSpPr>
          <p:spPr>
            <a:xfrm>
              <a:off x="6161506" y="1589232"/>
              <a:ext cx="1244522" cy="829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dirty="0"/>
                <a:t>Soledad Gomez</a:t>
              </a:r>
              <a:endParaRPr lang="es-AR" sz="1800" kern="12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B09C2FA-B3DC-4CBA-A46B-198A3B05EA2F}"/>
              </a:ext>
            </a:extLst>
          </p:cNvPr>
          <p:cNvGrpSpPr/>
          <p:nvPr/>
        </p:nvGrpSpPr>
        <p:grpSpPr>
          <a:xfrm>
            <a:off x="6194888" y="1983966"/>
            <a:ext cx="2245387" cy="829681"/>
            <a:chOff x="5746665" y="1589232"/>
            <a:chExt cx="2074203" cy="829681"/>
          </a:xfrm>
        </p:grpSpPr>
        <p:sp>
          <p:nvSpPr>
            <p:cNvPr id="30" name="Flecha: cheurón 29">
              <a:extLst>
                <a:ext uri="{FF2B5EF4-FFF2-40B4-BE49-F238E27FC236}">
                  <a16:creationId xmlns:a16="http://schemas.microsoft.com/office/drawing/2014/main" id="{30AF3BB0-A292-49A5-9657-C9F8D3F918FF}"/>
                </a:ext>
              </a:extLst>
            </p:cNvPr>
            <p:cNvSpPr/>
            <p:nvPr/>
          </p:nvSpPr>
          <p:spPr>
            <a:xfrm>
              <a:off x="5746665" y="1589232"/>
              <a:ext cx="2074203" cy="829681"/>
            </a:xfrm>
            <a:prstGeom prst="chevron">
              <a:avLst/>
            </a:prstGeom>
            <a:solidFill>
              <a:schemeClr val="bg1">
                <a:lumMod val="7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echa: cheurón 4">
              <a:extLst>
                <a:ext uri="{FF2B5EF4-FFF2-40B4-BE49-F238E27FC236}">
                  <a16:creationId xmlns:a16="http://schemas.microsoft.com/office/drawing/2014/main" id="{9D838886-3B22-440F-AAFC-FD4830AE660B}"/>
                </a:ext>
              </a:extLst>
            </p:cNvPr>
            <p:cNvSpPr txBox="1"/>
            <p:nvPr/>
          </p:nvSpPr>
          <p:spPr>
            <a:xfrm>
              <a:off x="6161506" y="1589232"/>
              <a:ext cx="1244522" cy="829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sz="1800" kern="1200" dirty="0"/>
                <a:t>Marcelo Cuello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2464865-62E5-4A36-81EE-A855EBB4FFAD}"/>
              </a:ext>
            </a:extLst>
          </p:cNvPr>
          <p:cNvGrpSpPr/>
          <p:nvPr/>
        </p:nvGrpSpPr>
        <p:grpSpPr>
          <a:xfrm>
            <a:off x="8110168" y="1985084"/>
            <a:ext cx="1929182" cy="828563"/>
            <a:chOff x="5746665" y="1589232"/>
            <a:chExt cx="2074203" cy="829681"/>
          </a:xfrm>
        </p:grpSpPr>
        <p:sp>
          <p:nvSpPr>
            <p:cNvPr id="34" name="Flecha: cheurón 33">
              <a:extLst>
                <a:ext uri="{FF2B5EF4-FFF2-40B4-BE49-F238E27FC236}">
                  <a16:creationId xmlns:a16="http://schemas.microsoft.com/office/drawing/2014/main" id="{D4F5B0E8-59F7-4E7A-B59A-8A4B59981A49}"/>
                </a:ext>
              </a:extLst>
            </p:cNvPr>
            <p:cNvSpPr/>
            <p:nvPr/>
          </p:nvSpPr>
          <p:spPr>
            <a:xfrm>
              <a:off x="5746665" y="1589232"/>
              <a:ext cx="2074203" cy="829681"/>
            </a:xfrm>
            <a:prstGeom prst="chevron">
              <a:avLst/>
            </a:prstGeom>
            <a:solidFill>
              <a:schemeClr val="bg1">
                <a:lumMod val="7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lecha: cheurón 4">
              <a:extLst>
                <a:ext uri="{FF2B5EF4-FFF2-40B4-BE49-F238E27FC236}">
                  <a16:creationId xmlns:a16="http://schemas.microsoft.com/office/drawing/2014/main" id="{2B9884FB-A65A-4572-BA07-D889F1D95979}"/>
                </a:ext>
              </a:extLst>
            </p:cNvPr>
            <p:cNvSpPr txBox="1"/>
            <p:nvPr/>
          </p:nvSpPr>
          <p:spPr>
            <a:xfrm>
              <a:off x="6161506" y="1589232"/>
              <a:ext cx="1244522" cy="829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AR" dirty="0"/>
                <a:t>Nicolas Ayala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92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92209FB-421F-43FC-86EC-2CB6EB67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5446" y="-1"/>
            <a:ext cx="7387778" cy="628982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82DA4AE-3819-4CC4-80A3-CEFC08481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38" y="2779707"/>
            <a:ext cx="1694250" cy="3652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6A89D2-4A33-4AB0-98E7-919B1CD7D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873" y="3300605"/>
            <a:ext cx="4876793" cy="12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0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bc43322-b630-4bac-8b27-31def233d1d0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 xsi:nil="true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C4831DF3D544468D116261AE9FECB1" ma:contentTypeVersion="8" ma:contentTypeDescription="Crear nuevo documento." ma:contentTypeScope="" ma:versionID="65a42f07a78033458abd05b3c07d86da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e4e8aade-0d28-4200-a401-17e1e1a7f829" xmlns:ns4="c41faa86-4b31-4ac0-874c-0e8053bb12ab" targetNamespace="http://schemas.microsoft.com/office/2006/metadata/properties" ma:root="true" ma:fieldsID="122d9eaf350efe8ce5efc50f2d769386" ns1:_="" ns2:_="" ns3:_="" ns4:_="">
    <xsd:import namespace="http://schemas.microsoft.com/sharepoint/v3"/>
    <xsd:import namespace="1a4d292e-883c-434b-96e3-060cfff16c86"/>
    <xsd:import namespace="e4e8aade-0d28-4200-a401-17e1e1a7f829"/>
    <xsd:import namespace="c41faa86-4b31-4ac0-874c-0e8053bb12a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cluir de la directiva" ma:hidden="true" ma:internalName="_dlc_Exempt" ma:readOnly="false">
      <xsd:simpleType>
        <xsd:restriction base="dms:Unknown"/>
      </xsd:simpleType>
    </xsd:element>
    <xsd:element name="_dlc_ExpireDateSaved" ma:index="11" nillable="true" ma:displayName="Fecha de expiración original" ma:hidden="true" ma:internalName="_dlc_ExpireDateSaved" ma:readOnly="false">
      <xsd:simpleType>
        <xsd:restriction base="dms:DateTime"/>
      </xsd:simpleType>
    </xsd:element>
    <xsd:element name="_dlc_ExpireDate" ma:index="12" nillable="true" ma:displayName="Fecha de expiración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048c2e7-eebb-4c8c-a292-0301498ea2e6}" ma:internalName="TaxCatchAll" ma:showField="CatchAllData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7048c2e7-eebb-4c8c-a292-0301498ea2e6}" ma:internalName="TaxCatchAllLabel" ma:readOnly="true" ma:showField="CatchAllDataLabel" ma:web="c41faa86-4b31-4ac0-874c-0e8053bb12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aade-0d28-4200-a401-17e1e1a7f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faa86-4b31-4ac0-874c-0e8053bb12a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7A6ACF-40A2-4D67-9CBB-63ADC850CAB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4FC2739-B5A3-46E1-82D1-18BF6BAA6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D95DA3-A929-4685-A74C-3320879C0BE8}">
  <ds:schemaRefs>
    <ds:schemaRef ds:uri="http://schemas.microsoft.com/office/2006/metadata/properties"/>
    <ds:schemaRef ds:uri="http://schemas.microsoft.com/office/infopath/2007/PartnerControls"/>
    <ds:schemaRef ds:uri="1a4d292e-883c-434b-96e3-060cfff16c86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84B14D32-4B0E-4A93-BA34-022C6916A394}"/>
</file>

<file path=docProps/app.xml><?xml version="1.0" encoding="utf-8"?>
<Properties xmlns="http://schemas.openxmlformats.org/officeDocument/2006/extended-properties" xmlns:vt="http://schemas.openxmlformats.org/officeDocument/2006/docPropsVTypes">
  <TotalTime>33811</TotalTime>
  <Words>225</Words>
  <Application>Microsoft Office PowerPoint</Application>
  <PresentationFormat>Panorámica</PresentationFormat>
  <Paragraphs>31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Graciano Estudio</dc:creator>
  <cp:lastModifiedBy>Helei Pacheco</cp:lastModifiedBy>
  <cp:revision>395</cp:revision>
  <dcterms:created xsi:type="dcterms:W3CDTF">2021-10-18T19:19:09Z</dcterms:created>
  <dcterms:modified xsi:type="dcterms:W3CDTF">2023-04-25T22:44:39Z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850223-87a8-40c3-9eb2-432606efca2a_Enabled">
    <vt:lpwstr>true</vt:lpwstr>
  </property>
  <property fmtid="{D5CDD505-2E9C-101B-9397-08002B2CF9AE}" pid="3" name="MSIP_Label_7f850223-87a8-40c3-9eb2-432606efca2a_SetDate">
    <vt:lpwstr>2022-10-25T16:24:46Z</vt:lpwstr>
  </property>
  <property fmtid="{D5CDD505-2E9C-101B-9397-08002B2CF9AE}" pid="4" name="MSIP_Label_7f850223-87a8-40c3-9eb2-432606efca2a_Method">
    <vt:lpwstr>Privileged</vt:lpwstr>
  </property>
  <property fmtid="{D5CDD505-2E9C-101B-9397-08002B2CF9AE}" pid="5" name="MSIP_Label_7f850223-87a8-40c3-9eb2-432606efca2a_Name">
    <vt:lpwstr>7f850223-87a8-40c3-9eb2-432606efca2a</vt:lpwstr>
  </property>
  <property fmtid="{D5CDD505-2E9C-101B-9397-08002B2CF9AE}" pid="6" name="MSIP_Label_7f850223-87a8-40c3-9eb2-432606efca2a_SiteId">
    <vt:lpwstr>fcb2b37b-5da0-466b-9b83-0014b67a7c78</vt:lpwstr>
  </property>
  <property fmtid="{D5CDD505-2E9C-101B-9397-08002B2CF9AE}" pid="7" name="MSIP_Label_7f850223-87a8-40c3-9eb2-432606efca2a_ActionId">
    <vt:lpwstr>08e7a2f8-f1ab-4035-9567-7822cea33948</vt:lpwstr>
  </property>
  <property fmtid="{D5CDD505-2E9C-101B-9397-08002B2CF9AE}" pid="8" name="MSIP_Label_7f850223-87a8-40c3-9eb2-432606efca2a_ContentBits">
    <vt:lpwstr>0</vt:lpwstr>
  </property>
  <property fmtid="{D5CDD505-2E9C-101B-9397-08002B2CF9AE}" pid="9" name="ContentTypeId">
    <vt:lpwstr>0x010100BDC4831DF3D544468D116261AE9FECB1</vt:lpwstr>
  </property>
</Properties>
</file>